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883"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Gopinath M</a:t>
            </a:r>
            <a:r>
              <a:rPr lang="en-US" sz="2000" b="1" dirty="0">
                <a:solidFill>
                  <a:srgbClr val="2F5496"/>
                </a:solidFill>
                <a:latin typeface="Arial"/>
                <a:ea typeface="Arial"/>
                <a:cs typeface="Arial"/>
                <a:sym typeface="Arial"/>
              </a:rPr>
              <a:t> – </a:t>
            </a:r>
            <a:r>
              <a:rPr lang="en-US" sz="2000" b="1" dirty="0">
                <a:solidFill>
                  <a:srgbClr val="2F5496"/>
                </a:solidFill>
              </a:rPr>
              <a:t>au</a:t>
            </a:r>
            <a:r>
              <a:rPr lang="en-US" sz="2000" b="1" dirty="0">
                <a:solidFill>
                  <a:srgbClr val="2F5496"/>
                </a:solidFill>
                <a:latin typeface="Arial"/>
                <a:ea typeface="Arial"/>
                <a:cs typeface="Arial"/>
                <a:sym typeface="Arial"/>
              </a:rPr>
              <a:t>810021114319</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800" b="1" dirty="0">
                <a:latin typeface="Times New Roman" panose="02020603050405020304" pitchFamily="18" charset="0"/>
                <a:cs typeface="Times New Roman" panose="02020603050405020304" pitchFamily="18" charset="0"/>
              </a:rPr>
              <a:t>https://github.com/gopim123/gopi-m_au810021114319</a:t>
            </a:r>
            <a:endParaRPr sz="2800" b="1" dirty="0">
              <a:latin typeface="Times New Roman" panose="02020603050405020304" pitchFamily="18" charset="0"/>
              <a:cs typeface="Times New Roman" panose="02020603050405020304" pitchFamily="18" charset="0"/>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endParaRPr sz="36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2" name="Gopinath M _au810021114319.ipynb - Colab - Google Chrome 2024-04-22 19-17-54">
            <a:hlinkClick r:id="" action="ppaction://media"/>
            <a:extLst>
              <a:ext uri="{FF2B5EF4-FFF2-40B4-BE49-F238E27FC236}">
                <a16:creationId xmlns:a16="http://schemas.microsoft.com/office/drawing/2014/main" id="{B145DF63-5ABC-6E1C-6DC6-EE72823B5D6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56591" y="1389472"/>
            <a:ext cx="11251096" cy="510340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5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562</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DEVA PRASAD KM</cp:lastModifiedBy>
  <cp:revision>9</cp:revision>
  <dcterms:modified xsi:type="dcterms:W3CDTF">2024-04-23T13:46:21Z</dcterms:modified>
</cp:coreProperties>
</file>